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590" r:id="rId2"/>
    <p:sldId id="1224" r:id="rId3"/>
    <p:sldId id="1226" r:id="rId4"/>
    <p:sldId id="1229" r:id="rId5"/>
    <p:sldId id="123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9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98D2-1F42-40EF-AE0F-74BDA1A4CB5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42DF-8A80-4B6C-8F45-C3AD5747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40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98D2-1F42-40EF-AE0F-74BDA1A4CB5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42DF-8A80-4B6C-8F45-C3AD5747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89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98D2-1F42-40EF-AE0F-74BDA1A4CB5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42DF-8A80-4B6C-8F45-C3AD5747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19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98D2-1F42-40EF-AE0F-74BDA1A4CB5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42DF-8A80-4B6C-8F45-C3AD574753A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57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98D2-1F42-40EF-AE0F-74BDA1A4CB5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42DF-8A80-4B6C-8F45-C3AD5747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07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98D2-1F42-40EF-AE0F-74BDA1A4CB5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42DF-8A80-4B6C-8F45-C3AD5747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01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98D2-1F42-40EF-AE0F-74BDA1A4CB5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42DF-8A80-4B6C-8F45-C3AD5747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1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98D2-1F42-40EF-AE0F-74BDA1A4CB5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42DF-8A80-4B6C-8F45-C3AD5747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62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98D2-1F42-40EF-AE0F-74BDA1A4CB5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42DF-8A80-4B6C-8F45-C3AD5747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5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98D2-1F42-40EF-AE0F-74BDA1A4CB5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42DF-8A80-4B6C-8F45-C3AD5747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0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98D2-1F42-40EF-AE0F-74BDA1A4CB5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42DF-8A80-4B6C-8F45-C3AD5747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96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98D2-1F42-40EF-AE0F-74BDA1A4CB5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42DF-8A80-4B6C-8F45-C3AD5747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6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98D2-1F42-40EF-AE0F-74BDA1A4CB5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42DF-8A80-4B6C-8F45-C3AD5747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57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98D2-1F42-40EF-AE0F-74BDA1A4CB5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42DF-8A80-4B6C-8F45-C3AD5747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2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98D2-1F42-40EF-AE0F-74BDA1A4CB5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42DF-8A80-4B6C-8F45-C3AD5747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9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98D2-1F42-40EF-AE0F-74BDA1A4CB5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42DF-8A80-4B6C-8F45-C3AD5747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5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98D2-1F42-40EF-AE0F-74BDA1A4CB5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42DF-8A80-4B6C-8F45-C3AD5747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6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598D2-1F42-40EF-AE0F-74BDA1A4CB5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442DF-8A80-4B6C-8F45-C3AD5747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58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5.wdp"/><Relationship Id="rId10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png"/><Relationship Id="rId7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microsoft.com/office/2007/relationships/hdphoto" Target="../media/hdphoto8.wdp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105026" y="762000"/>
            <a:ext cx="2696979" cy="30184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grow your kids: </a:t>
            </a:r>
            <a:b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68695" y="909143"/>
            <a:ext cx="3005685" cy="5029586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solidFill>
                  <a:srgbClr val="FFFFFF"/>
                </a:solidFill>
                <a:latin typeface="Jokerman" panose="04090605060D06020702" pitchFamily="82" charset="0"/>
              </a:rPr>
              <a:t>TREEHOUSE</a:t>
            </a:r>
            <a:r>
              <a:rPr lang="en-US" dirty="0"/>
              <a:t>(TELEHEALTH)</a:t>
            </a:r>
          </a:p>
          <a:p>
            <a:pPr>
              <a:lnSpc>
                <a:spcPct val="90000"/>
              </a:lnSpc>
            </a:pPr>
            <a:endParaRPr lang="en-US" sz="44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100" dirty="0"/>
          </a:p>
          <a:p>
            <a:pPr>
              <a:lnSpc>
                <a:spcPct val="90000"/>
              </a:lnSpc>
            </a:pPr>
            <a:r>
              <a:rPr lang="en-US" sz="2800" dirty="0"/>
              <a:t>Maryland Chapter American Academy of Pediatrics</a:t>
            </a:r>
          </a:p>
          <a:p>
            <a:pPr>
              <a:lnSpc>
                <a:spcPct val="90000"/>
              </a:lnSpc>
            </a:pPr>
            <a:endParaRPr lang="en-US" sz="2100" dirty="0"/>
          </a:p>
          <a:p>
            <a:pPr>
              <a:lnSpc>
                <a:spcPct val="90000"/>
              </a:lnSpc>
            </a:pPr>
            <a:r>
              <a:rPr lang="en-US" sz="1800" dirty="0"/>
              <a:t>Ken Tellerman M.D.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cs typeface="Arial" panose="020B0604020202020204" pitchFamily="34" charset="0"/>
              </a:rPr>
              <a:t>Anna Maria Wilms </a:t>
            </a:r>
            <a:r>
              <a:rPr lang="en-US" sz="1800" dirty="0" err="1">
                <a:cs typeface="Arial" panose="020B0604020202020204" pitchFamily="34" charset="0"/>
              </a:rPr>
              <a:t>Floet</a:t>
            </a:r>
            <a:r>
              <a:rPr lang="en-US" sz="1800" dirty="0">
                <a:cs typeface="Arial" panose="020B0604020202020204" pitchFamily="34" charset="0"/>
              </a:rPr>
              <a:t> M.D.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Emotional Health Committee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QR code to access TREE      website: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03F36D-F386-4AC1-ABFF-91ABE2676C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9347" y="4214253"/>
            <a:ext cx="2173848" cy="2173848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7A53B9-D1C0-4566-B968-B59AB951D58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541742" y="5301177"/>
            <a:ext cx="1158240" cy="111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5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>
        <p14:flash/>
      </p:transition>
    </mc:Choice>
    <mc:Fallback xmlns="">
      <p:transition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5FF869-B151-4B85-9A42-9ABB4C1B902C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0"/>
                    </a14:imgEffect>
                    <a14:imgEffect>
                      <a14:brightnessContrast bright="5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7339" y="271670"/>
            <a:ext cx="2243844" cy="163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52906E-7F03-49EC-BE31-E5704D5B667D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5000"/>
                    </a14:imgEffect>
                    <a14:imgEffect>
                      <a14:brightnessContrast bright="5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8772" y="2502704"/>
            <a:ext cx="2888705" cy="1852591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F34D70-AAEE-4C2D-9E0D-DCFCA0B038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5495" y="4545496"/>
            <a:ext cx="3151234" cy="17095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263361-C503-44DF-814D-D975182A80A3}"/>
              </a:ext>
            </a:extLst>
          </p:cNvPr>
          <p:cNvSpPr txBox="1"/>
          <p:nvPr/>
        </p:nvSpPr>
        <p:spPr>
          <a:xfrm>
            <a:off x="589547" y="2895601"/>
            <a:ext cx="8594210" cy="3197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sz="2000" dirty="0">
              <a:highlight>
                <a:srgbClr val="FF0000"/>
              </a:highlight>
            </a:endParaRPr>
          </a:p>
          <a:p>
            <a:pPr marL="0" indent="0">
              <a:buNone/>
            </a:pPr>
            <a:endParaRPr lang="en-US" sz="2000" dirty="0">
              <a:highlight>
                <a:srgbClr val="FF0000"/>
              </a:highlight>
            </a:endParaRPr>
          </a:p>
          <a:p>
            <a:pPr marL="0" indent="0">
              <a:buNone/>
            </a:pPr>
            <a:endParaRPr lang="en-US" sz="2000" dirty="0">
              <a:highlight>
                <a:srgbClr val="FF0000"/>
              </a:highlight>
            </a:endParaRPr>
          </a:p>
          <a:p>
            <a:pPr marL="0" indent="0">
              <a:buNone/>
            </a:pPr>
            <a:endParaRPr lang="en-US" sz="2000" dirty="0">
              <a:highlight>
                <a:srgbClr val="FF0000"/>
              </a:highlight>
            </a:endParaRPr>
          </a:p>
          <a:p>
            <a:pPr marL="0" indent="0">
              <a:buNone/>
            </a:pPr>
            <a:endParaRPr lang="en-US" sz="2000" dirty="0">
              <a:highlight>
                <a:srgbClr val="FF0000"/>
              </a:highlight>
            </a:endParaRPr>
          </a:p>
          <a:p>
            <a:pPr marL="0" indent="0">
              <a:buNone/>
            </a:pPr>
            <a:endParaRPr lang="en-US" sz="2000" dirty="0">
              <a:highlight>
                <a:srgbClr val="FF0000"/>
              </a:highlight>
            </a:endParaRPr>
          </a:p>
          <a:p>
            <a:pPr marL="0" indent="0">
              <a:buNone/>
            </a:pPr>
            <a:endParaRPr lang="en-US" sz="2000" dirty="0">
              <a:highlight>
                <a:srgbClr val="FF0000"/>
              </a:highlight>
            </a:endParaRPr>
          </a:p>
          <a:p>
            <a:pPr marL="0" indent="0">
              <a:buNone/>
            </a:pPr>
            <a:endParaRPr lang="en-US" sz="2000" dirty="0">
              <a:highlight>
                <a:srgbClr val="FF0000"/>
              </a:highlight>
            </a:endParaRPr>
          </a:p>
          <a:p>
            <a:pPr marL="0" indent="0">
              <a:buNone/>
            </a:pPr>
            <a:endParaRPr lang="en-US" sz="2000" dirty="0">
              <a:highlight>
                <a:srgbClr val="FF0000"/>
              </a:highlight>
            </a:endParaRPr>
          </a:p>
          <a:p>
            <a:pPr marL="0" indent="0">
              <a:buNone/>
            </a:pPr>
            <a:r>
              <a:rPr lang="en-US" sz="2000" dirty="0">
                <a:highlight>
                  <a:srgbClr val="FF0000"/>
                </a:highlight>
              </a:rPr>
              <a:t>What’s going on?</a:t>
            </a:r>
            <a:endParaRPr lang="en-US" sz="1800" dirty="0">
              <a:highlight>
                <a:srgbClr val="FF0000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A32908-8714-4458-9D14-69733F062C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5537" y="2617304"/>
            <a:ext cx="414793" cy="2821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31B4E8-4CEA-4F29-8A26-6821296BC4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7477" y="5086194"/>
            <a:ext cx="384315" cy="26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43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Owner\Desktop\GROW YOUR KIDS IMAGES\CHILD DEVELOPMENT MOTOR\images.jpg">
            <a:extLst>
              <a:ext uri="{FF2B5EF4-FFF2-40B4-BE49-F238E27FC236}">
                <a16:creationId xmlns:a16="http://schemas.microsoft.com/office/drawing/2014/main" id="{48BDD5E7-9930-4127-A6A5-357864E438A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8404"/>
          <a:stretch/>
        </p:blipFill>
        <p:spPr bwMode="auto">
          <a:xfrm>
            <a:off x="549965" y="289476"/>
            <a:ext cx="1586607" cy="132066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DF3894-46B6-4F16-ADBE-91126A71D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216" y="1717443"/>
            <a:ext cx="1932372" cy="12859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B37A24-3518-426A-8FD1-9A171D15BE65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5000"/>
                    </a14:imgEffect>
                    <a14:imgEffect>
                      <a14:brightnessContrast contrast="15000"/>
                    </a14:imgEffect>
                  </a14:imgLayer>
                </a14:imgProps>
              </a:ext>
            </a:extLst>
          </a:blip>
          <a:srcRect t="793" r="-4" b="17455"/>
          <a:stretch/>
        </p:blipFill>
        <p:spPr>
          <a:xfrm>
            <a:off x="3922572" y="3129244"/>
            <a:ext cx="1790966" cy="16883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8194CB-FFCC-4DC0-9E0E-574381C0F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2114" y="4224143"/>
            <a:ext cx="2134532" cy="14204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32D427-794B-4457-86FC-C5912C6E08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4320" y="4400157"/>
            <a:ext cx="1425503" cy="21382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854C50-B8FB-4D7B-A6A5-650EDD5A9457}"/>
              </a:ext>
            </a:extLst>
          </p:cNvPr>
          <p:cNvSpPr txBox="1"/>
          <p:nvPr/>
        </p:nvSpPr>
        <p:spPr>
          <a:xfrm>
            <a:off x="363379" y="3429000"/>
            <a:ext cx="6751219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sz="1800" dirty="0">
              <a:highlight>
                <a:srgbClr val="FF0000"/>
              </a:highlight>
            </a:endParaRPr>
          </a:p>
          <a:p>
            <a:pPr marL="0" indent="0">
              <a:buNone/>
            </a:pPr>
            <a:endParaRPr lang="en-US" dirty="0">
              <a:highlight>
                <a:srgbClr val="FF0000"/>
              </a:highlight>
            </a:endParaRPr>
          </a:p>
          <a:p>
            <a:pPr marL="0" indent="0">
              <a:buNone/>
            </a:pPr>
            <a:endParaRPr lang="en-US" sz="1800" dirty="0">
              <a:highlight>
                <a:srgbClr val="FF0000"/>
              </a:highlight>
            </a:endParaRPr>
          </a:p>
          <a:p>
            <a:pPr marL="0" indent="0">
              <a:buNone/>
            </a:pPr>
            <a:endParaRPr lang="en-US" dirty="0">
              <a:highlight>
                <a:srgbClr val="FF0000"/>
              </a:highlight>
            </a:endParaRPr>
          </a:p>
          <a:p>
            <a:pPr marL="0" indent="0">
              <a:buNone/>
            </a:pPr>
            <a:endParaRPr lang="en-US" sz="1800" dirty="0">
              <a:highlight>
                <a:srgbClr val="FF0000"/>
              </a:highlight>
            </a:endParaRPr>
          </a:p>
          <a:p>
            <a:pPr marL="0" indent="0">
              <a:buNone/>
            </a:pPr>
            <a:endParaRPr lang="en-US" dirty="0">
              <a:highlight>
                <a:srgbClr val="FF0000"/>
              </a:highlight>
            </a:endParaRPr>
          </a:p>
          <a:p>
            <a:pPr marL="0" indent="0">
              <a:buNone/>
            </a:pPr>
            <a:endParaRPr lang="en-US" sz="1800" dirty="0">
              <a:highlight>
                <a:srgbClr val="FF0000"/>
              </a:highlight>
            </a:endParaRPr>
          </a:p>
          <a:p>
            <a:pPr marL="0" indent="0">
              <a:buNone/>
            </a:pPr>
            <a:endParaRPr lang="en-US" dirty="0">
              <a:highlight>
                <a:srgbClr val="FF0000"/>
              </a:highlight>
            </a:endParaRPr>
          </a:p>
          <a:p>
            <a:pPr marL="0" indent="0">
              <a:buNone/>
            </a:pPr>
            <a:r>
              <a:rPr lang="en-US" sz="2000" dirty="0">
                <a:highlight>
                  <a:srgbClr val="FF0000"/>
                </a:highlight>
              </a:rPr>
              <a:t>What’s going on?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1CA5CC-D88E-42ED-8442-10762DBEEF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91717" y="4264443"/>
            <a:ext cx="1561947" cy="23397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83592B-939D-45C3-BC72-D2C18683BA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0869" y="2288165"/>
            <a:ext cx="407163" cy="2769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0E3DCE-463D-469A-A72B-8C29C7FDFA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69662" y="3867252"/>
            <a:ext cx="423719" cy="2881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839E0C-C763-432B-9C99-38CED5CE13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7009" y="5240102"/>
            <a:ext cx="431748" cy="2936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C20D10-B341-4DD9-BE34-29FC91EC33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2908" y="6045101"/>
            <a:ext cx="440633" cy="2996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DFDD1B-9C58-46EA-880D-E209858E0D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78278" y="5954921"/>
            <a:ext cx="421978" cy="2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5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D2AE56-C90F-4CCB-8644-9E1BE9922C15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0"/>
                    </a14:imgEffect>
                    <a14:imgEffect>
                      <a14:brightnessContrast bright="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1161" y="500331"/>
            <a:ext cx="1302589" cy="1614651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694BB4-04A2-4F6C-99FC-87EA188DF195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5000"/>
                    </a14:imgEffect>
                    <a14:imgEffect>
                      <a14:brightnessContrast bright="1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4549" y="1988599"/>
            <a:ext cx="2234881" cy="144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F2E769-5A6C-4B9C-922E-0B0A9D1BDC3A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95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430" y="3584134"/>
            <a:ext cx="1885568" cy="17271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BBEFEF-9722-4721-A887-DA65A8E7A34C}"/>
              </a:ext>
            </a:extLst>
          </p:cNvPr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85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080" y="4958305"/>
            <a:ext cx="1951447" cy="14588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393D6B-62C5-4FAC-9351-F504C7BE4B93}"/>
              </a:ext>
            </a:extLst>
          </p:cNvPr>
          <p:cNvSpPr txBox="1"/>
          <p:nvPr/>
        </p:nvSpPr>
        <p:spPr>
          <a:xfrm>
            <a:off x="431321" y="1259176"/>
            <a:ext cx="5624422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sz="1800" dirty="0">
              <a:highlight>
                <a:srgbClr val="FF0000"/>
              </a:highlight>
            </a:endParaRPr>
          </a:p>
          <a:p>
            <a:pPr marL="0" indent="0">
              <a:buNone/>
            </a:pPr>
            <a:endParaRPr lang="en-US" dirty="0">
              <a:highlight>
                <a:srgbClr val="FF0000"/>
              </a:highlight>
            </a:endParaRPr>
          </a:p>
          <a:p>
            <a:pPr marL="0" indent="0">
              <a:buNone/>
            </a:pPr>
            <a:endParaRPr lang="en-US" sz="1800" dirty="0">
              <a:highlight>
                <a:srgbClr val="FF0000"/>
              </a:highlight>
            </a:endParaRPr>
          </a:p>
          <a:p>
            <a:pPr marL="0" indent="0">
              <a:buNone/>
            </a:pPr>
            <a:endParaRPr lang="en-US" dirty="0">
              <a:highlight>
                <a:srgbClr val="FF0000"/>
              </a:highlight>
            </a:endParaRPr>
          </a:p>
          <a:p>
            <a:pPr marL="0" indent="0">
              <a:buNone/>
            </a:pPr>
            <a:endParaRPr lang="en-US" sz="1800" dirty="0">
              <a:highlight>
                <a:srgbClr val="FF0000"/>
              </a:highlight>
            </a:endParaRPr>
          </a:p>
          <a:p>
            <a:pPr marL="0" indent="0">
              <a:buNone/>
            </a:pPr>
            <a:endParaRPr lang="en-US" dirty="0">
              <a:highlight>
                <a:srgbClr val="FF0000"/>
              </a:highlight>
            </a:endParaRPr>
          </a:p>
          <a:p>
            <a:pPr marL="0" indent="0">
              <a:buNone/>
            </a:pPr>
            <a:endParaRPr lang="en-US" sz="1800" dirty="0">
              <a:highlight>
                <a:srgbClr val="FF0000"/>
              </a:highlight>
            </a:endParaRPr>
          </a:p>
          <a:p>
            <a:pPr marL="0" indent="0">
              <a:buNone/>
            </a:pPr>
            <a:endParaRPr lang="en-US" dirty="0">
              <a:highlight>
                <a:srgbClr val="FF0000"/>
              </a:highlight>
            </a:endParaRPr>
          </a:p>
          <a:p>
            <a:pPr marL="0" indent="0">
              <a:buNone/>
            </a:pPr>
            <a:endParaRPr lang="en-US" sz="1800" dirty="0">
              <a:highlight>
                <a:srgbClr val="FF0000"/>
              </a:highlight>
            </a:endParaRPr>
          </a:p>
          <a:p>
            <a:pPr marL="0" indent="0">
              <a:buNone/>
            </a:pPr>
            <a:endParaRPr lang="en-US" dirty="0">
              <a:highlight>
                <a:srgbClr val="FF0000"/>
              </a:highlight>
            </a:endParaRPr>
          </a:p>
          <a:p>
            <a:pPr marL="0" indent="0">
              <a:buNone/>
            </a:pPr>
            <a:endParaRPr lang="en-US" sz="1800" dirty="0">
              <a:highlight>
                <a:srgbClr val="FF0000"/>
              </a:highlight>
            </a:endParaRPr>
          </a:p>
          <a:p>
            <a:pPr marL="0" indent="0">
              <a:buNone/>
            </a:pPr>
            <a:endParaRPr lang="en-US" dirty="0">
              <a:highlight>
                <a:srgbClr val="FF0000"/>
              </a:highlight>
            </a:endParaRPr>
          </a:p>
          <a:p>
            <a:pPr marL="0" indent="0">
              <a:buNone/>
            </a:pPr>
            <a:endParaRPr lang="en-US" sz="1800" dirty="0">
              <a:highlight>
                <a:srgbClr val="FF0000"/>
              </a:highlight>
            </a:endParaRPr>
          </a:p>
          <a:p>
            <a:pPr marL="0" indent="0">
              <a:buNone/>
            </a:pPr>
            <a:endParaRPr lang="en-US" dirty="0">
              <a:highlight>
                <a:srgbClr val="FF0000"/>
              </a:highlight>
            </a:endParaRPr>
          </a:p>
          <a:p>
            <a:pPr marL="0" indent="0">
              <a:buNone/>
            </a:pPr>
            <a:r>
              <a:rPr lang="en-US" sz="2400" dirty="0">
                <a:highlight>
                  <a:srgbClr val="FF0000"/>
                </a:highlight>
              </a:rPr>
              <a:t>What’s going on?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D333A5-4671-4647-A2DA-4B4F92A5A7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3200" y="2694983"/>
            <a:ext cx="460949" cy="3135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11436F-81C2-4F1A-9582-B221609FC3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09348" y="4447689"/>
            <a:ext cx="440635" cy="2996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13034A-1C04-4976-AC62-85F01D96CA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60365" y="5891917"/>
            <a:ext cx="417445" cy="28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56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358F37-FEB8-452E-9615-A05AA0C49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90" y="517059"/>
            <a:ext cx="1912229" cy="1187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CCFB78-DC12-4C7F-8B3D-F31A46A0E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832" y="1806768"/>
            <a:ext cx="1666198" cy="1363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E1ECD0-D02B-4FE6-86C0-FA3B10D425ED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0472" y="4812140"/>
            <a:ext cx="1830445" cy="125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7DABFB-246D-43C5-BB82-45642D77A5F1}"/>
              </a:ext>
            </a:extLst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95000"/>
                    </a14:imgEffect>
                    <a14:imgEffect>
                      <a14:brightnessContrast bright="5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2102" y="5339560"/>
            <a:ext cx="1846538" cy="1320749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793F8D-88AB-4B73-B536-13634056D59D}"/>
              </a:ext>
            </a:extLst>
          </p:cNvPr>
          <p:cNvSpPr txBox="1"/>
          <p:nvPr/>
        </p:nvSpPr>
        <p:spPr>
          <a:xfrm>
            <a:off x="213360" y="3687369"/>
            <a:ext cx="388315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sz="1800" dirty="0">
              <a:highlight>
                <a:srgbClr val="FF0000"/>
              </a:highlight>
            </a:endParaRPr>
          </a:p>
          <a:p>
            <a:pPr marL="0" indent="0">
              <a:buNone/>
            </a:pPr>
            <a:endParaRPr lang="en-US" dirty="0">
              <a:highlight>
                <a:srgbClr val="FF0000"/>
              </a:highlight>
            </a:endParaRPr>
          </a:p>
          <a:p>
            <a:pPr marL="0" indent="0">
              <a:buNone/>
            </a:pPr>
            <a:endParaRPr lang="en-US" sz="1800" dirty="0">
              <a:highlight>
                <a:srgbClr val="FF0000"/>
              </a:highlight>
            </a:endParaRPr>
          </a:p>
          <a:p>
            <a:pPr marL="0" indent="0">
              <a:buNone/>
            </a:pPr>
            <a:endParaRPr lang="en-US" dirty="0">
              <a:highlight>
                <a:srgbClr val="FF0000"/>
              </a:highlight>
            </a:endParaRPr>
          </a:p>
          <a:p>
            <a:pPr marL="0" indent="0">
              <a:buNone/>
            </a:pPr>
            <a:endParaRPr lang="en-US" sz="1800" dirty="0">
              <a:highlight>
                <a:srgbClr val="FF0000"/>
              </a:highlight>
            </a:endParaRPr>
          </a:p>
          <a:p>
            <a:pPr marL="0" indent="0">
              <a:buNone/>
            </a:pPr>
            <a:endParaRPr lang="en-US" dirty="0">
              <a:highlight>
                <a:srgbClr val="FF0000"/>
              </a:highlight>
            </a:endParaRPr>
          </a:p>
          <a:p>
            <a:pPr marL="0" indent="0">
              <a:buNone/>
            </a:pPr>
            <a:endParaRPr lang="en-US" sz="1800" dirty="0">
              <a:highlight>
                <a:srgbClr val="FF0000"/>
              </a:highlight>
            </a:endParaRPr>
          </a:p>
          <a:p>
            <a:pPr marL="0" indent="0">
              <a:buNone/>
            </a:pPr>
            <a:r>
              <a:rPr lang="en-US" sz="2400" dirty="0">
                <a:highlight>
                  <a:srgbClr val="FF0000"/>
                </a:highlight>
              </a:rPr>
              <a:t>What’s going on?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EA3403-C3DA-418E-BAD9-52832CD034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8751" y="2553261"/>
            <a:ext cx="569844" cy="3875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8ED696-1F63-48EE-83C1-8307F7568A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8158" y="3837763"/>
            <a:ext cx="543339" cy="369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08BC57-E50F-417B-8BC8-949BA069BB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6356" y="6255674"/>
            <a:ext cx="496958" cy="338005"/>
          </a:xfrm>
          <a:prstGeom prst="rect">
            <a:avLst/>
          </a:prstGeom>
        </p:spPr>
      </p:pic>
      <p:pic>
        <p:nvPicPr>
          <p:cNvPr id="12" name="Picture 11" descr="A picture containing person, sitting, window, indoor&#10;&#10;Description automatically generated">
            <a:extLst>
              <a:ext uri="{FF2B5EF4-FFF2-40B4-BE49-F238E27FC236}">
                <a16:creationId xmlns:a16="http://schemas.microsoft.com/office/drawing/2014/main" id="{F1127115-2FAA-4E6E-82AC-359E0F4EA3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6624" y="2747050"/>
            <a:ext cx="1549344" cy="15493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60E4AB-BC6D-459C-8AE3-C6BB31DDA2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9393" y="5457356"/>
            <a:ext cx="543339" cy="3695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9C87ED-939D-492D-8F7C-7A820470481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866" t="3753" r="15545" b="15560"/>
          <a:stretch/>
        </p:blipFill>
        <p:spPr>
          <a:xfrm>
            <a:off x="7880195" y="4500393"/>
            <a:ext cx="1904640" cy="13265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70C87BA-AC35-6910-2D47-97EE87174A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28657" y="5061086"/>
            <a:ext cx="556947" cy="55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95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7582</TotalTime>
  <Words>55</Words>
  <Application>Microsoft Office PowerPoint</Application>
  <PresentationFormat>Widescreen</PresentationFormat>
  <Paragraphs>53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Bookman Old Style</vt:lpstr>
      <vt:lpstr>Jokerman</vt:lpstr>
      <vt:lpstr>Rockwell</vt:lpstr>
      <vt:lpstr>Damask</vt:lpstr>
      <vt:lpstr>grow your kids: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</dc:creator>
  <cp:lastModifiedBy>Ken</cp:lastModifiedBy>
  <cp:revision>61</cp:revision>
  <dcterms:created xsi:type="dcterms:W3CDTF">2021-05-27T12:00:58Z</dcterms:created>
  <dcterms:modified xsi:type="dcterms:W3CDTF">2023-06-23T13:51:34Z</dcterms:modified>
</cp:coreProperties>
</file>